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5"/>
    <p:restoredTop sz="94694"/>
  </p:normalViewPr>
  <p:slideViewPr>
    <p:cSldViewPr snapToGrid="0">
      <p:cViewPr varScale="1">
        <p:scale>
          <a:sx n="111" d="100"/>
          <a:sy n="111" d="100"/>
        </p:scale>
        <p:origin x="216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F667-050F-3021-9EFD-10DE9D020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45327-4E06-0EE8-68A4-EB061468D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0A7A5-44F7-7238-746C-28A4A170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5C8F2-038D-85FD-0275-143FCAAC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8A34-7D70-6962-489A-F27D50C7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67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119B0-F77B-3EB6-BEB7-E4A9C8C3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056ABB-418D-72AE-55C4-1131A6B0B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FC9E4-C456-3F08-0F19-7F6EE53D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0709B-9051-5289-84C5-1EF813E9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1FB36-33FC-7567-A361-85D77C67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1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162156-0A96-523A-E300-29B31C8E47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A303A-C937-79D9-FE2A-A27248CEF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590CA-8C3E-E094-7C41-D6FAC17B1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D196-FA65-CE41-09FD-F66A41E3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BA8D8-734D-5626-D802-87989C2A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6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46F02-00E9-FE56-68EC-678BFB98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1A23-B6C9-30B4-B2C7-5242CEF5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D16BE-01A6-784F-A651-C2E9B36A6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A4C9F-3F58-4A06-FD85-68FE74A8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9769A-FF61-04F8-035F-C12AFA21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2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E30E-9C88-1F7B-9A7B-3FD99F57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BA7CC-5ABD-4A19-9041-10529E6EC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A9842-4821-645A-146F-F9AB50119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8E1D8-1EDB-0F27-462A-6B8C49BE2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2BD8-CD27-14EF-B8CD-B06F2F4B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0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8974F-8E15-A81D-B43A-F96A2A9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A05AA-2FB5-3C64-AE51-9DB332BB0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CE4A5-03E0-96DD-40BA-836FD954E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E2501-076A-86DD-832D-F4E25D77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B0B14-9E0C-DE3D-20A2-DF865F7C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4E361-5204-EA16-6431-A93423EC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1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C74B-78EF-50E9-2ED1-61F7713C7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0C4C-F2C1-286A-ED8B-67A4CFAF8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C9EB4-AE58-95AE-DD46-7976F3A63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A3B3B-EFFB-F60E-FC1B-D428085D7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EF38D0-A9DE-FAD7-292A-44A536159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153CB9-FB84-D2C5-35F6-F1D7682D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592720-4875-21C6-EB6F-9B9DC249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CF1BA-E20C-D851-E498-1AEEA462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2D66D-890E-04BB-8F2A-AF636CDC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15A52-BA09-3F50-E1AB-A8FEFBC53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4D91A-92CC-4E40-5618-CB9045E4A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6CE7B-0BAE-E503-70CC-D5FBB0B64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8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25B85-EEF5-20AE-FFF2-D2E15A37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9B42F-6157-33F0-BAB6-A0043500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6565-12B4-D399-EB1F-09A64334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6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CF4A-5428-290E-A6B3-9F3048583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BEB8C-5392-EC60-5AF5-C2C2EE9A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3F940-5A11-9611-0718-3068F2086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94ADA-FB3B-DCEB-A08F-89C436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68711-7377-8A96-D069-060061BA8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F5443-8C62-3BC3-0A92-C391566F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4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AF7B-A920-0C8F-9724-2F15FF61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DB83E7-6232-0851-6C93-87DB91B14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9B13D-3F26-9B4C-AE6A-2D767D66F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719DE-96FA-F8F8-5583-40DA1B816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638BE-48F6-AABB-B781-1AD102EC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0DE92-CF18-8A0B-B279-017B55D2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1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A47323-4C68-310A-09F7-490385FF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21077-A120-B488-81D6-1242FBE01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A941E-687F-A6FE-09C2-36910CC8B8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420E-793F-EC4B-B7E7-1E4440276F86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F440C-20FD-74A7-DFEF-15D795B57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375E2-CE74-704F-9381-D10820962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B233C-D684-684B-AF1B-55F273D46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2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ystem&#10;&#10;Description automatically generated">
            <a:extLst>
              <a:ext uri="{FF2B5EF4-FFF2-40B4-BE49-F238E27FC236}">
                <a16:creationId xmlns:a16="http://schemas.microsoft.com/office/drawing/2014/main" id="{3F02A493-656D-262D-81FC-2E7ACA10DF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1" t="28524" r="12917" b="13754"/>
          <a:stretch/>
        </p:blipFill>
        <p:spPr>
          <a:xfrm>
            <a:off x="1299427" y="1209206"/>
            <a:ext cx="9593146" cy="44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6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odel of a landscape&#10;&#10;Description automatically generated">
            <a:extLst>
              <a:ext uri="{FF2B5EF4-FFF2-40B4-BE49-F238E27FC236}">
                <a16:creationId xmlns:a16="http://schemas.microsoft.com/office/drawing/2014/main" id="{D3E0339E-5323-0677-8B71-35634AAAA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7" r="9343"/>
          <a:stretch/>
        </p:blipFill>
        <p:spPr>
          <a:xfrm>
            <a:off x="1156446" y="620374"/>
            <a:ext cx="9848431" cy="55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1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541DB2-56C1-32E9-45EB-F583D2B78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95" b="42719"/>
          <a:stretch/>
        </p:blipFill>
        <p:spPr>
          <a:xfrm>
            <a:off x="604892" y="916328"/>
            <a:ext cx="10982216" cy="46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6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odel of a landscape&#10;&#10;Description automatically generated">
            <a:extLst>
              <a:ext uri="{FF2B5EF4-FFF2-40B4-BE49-F238E27FC236}">
                <a16:creationId xmlns:a16="http://schemas.microsoft.com/office/drawing/2014/main" id="{F9233FB1-3387-EEBA-F746-DB9444A27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7" r="9227"/>
          <a:stretch/>
        </p:blipFill>
        <p:spPr>
          <a:xfrm>
            <a:off x="905435" y="589204"/>
            <a:ext cx="10112188" cy="571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5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48B5FB-8491-D4F8-9D73-EE88EAB81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43" t="1617" b="1168"/>
          <a:stretch/>
        </p:blipFill>
        <p:spPr>
          <a:xfrm rot="16200000">
            <a:off x="3468394" y="-1949500"/>
            <a:ext cx="5255210" cy="1047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2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of a person in a hand&#10;&#10;Description automatically generated">
            <a:extLst>
              <a:ext uri="{FF2B5EF4-FFF2-40B4-BE49-F238E27FC236}">
                <a16:creationId xmlns:a16="http://schemas.microsoft.com/office/drawing/2014/main" id="{9547D4DC-5C2A-379C-B85C-1BBB764C1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64" y="439271"/>
            <a:ext cx="9766454" cy="55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8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20A22-74E0-45CA-17E0-C25FB90F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13491" y="-1132005"/>
            <a:ext cx="6008133" cy="88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6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Zak Mansuri</dc:creator>
  <cp:lastModifiedBy>Zak Mansuri</cp:lastModifiedBy>
  <cp:revision>1</cp:revision>
  <dcterms:created xsi:type="dcterms:W3CDTF">2023-10-26T14:42:10Z</dcterms:created>
  <dcterms:modified xsi:type="dcterms:W3CDTF">2023-10-26T14:53:24Z</dcterms:modified>
</cp:coreProperties>
</file>